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Penchons-nous sur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Des chiffres égaux répartiront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pour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